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8288000" cy="10287000"/>
  <p:notesSz cx="6858000" cy="9144000"/>
  <p:embeddedFontLst>
    <p:embeddedFont>
      <p:font typeface="Canva Sans Bold" panose="020B0604020202020204" charset="0"/>
      <p:regular r:id="rId10"/>
    </p:embeddedFont>
    <p:embeddedFont>
      <p:font typeface="Clarendon" panose="020B0604020202020204" charset="0"/>
      <p:regular r:id="rId11"/>
    </p:embeddedFont>
    <p:embeddedFont>
      <p:font typeface="Red Hat Display Bold" panose="020B0604020202020204" charset="0"/>
      <p:regular r:id="rId12"/>
    </p:embeddedFont>
    <p:embeddedFont>
      <p:font typeface="RQND Pro" panose="020B0604020202020204" charset="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8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6D7A9-AC8B-42C8-8FAA-C08033E90F5F}" type="datetimeFigureOut">
              <a:rPr lang="en-IN" smtClean="0"/>
              <a:t>12-07-2025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5BD80-9FDF-46DB-BEF7-21EC6E411D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1652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D5BD80-9FDF-46DB-BEF7-21EC6E411DB0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7830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6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5985144" y="1463089"/>
            <a:ext cx="2117564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360"/>
              </a:lnSpc>
            </a:pPr>
            <a:r>
              <a:rPr lang="en-US" sz="2400" b="1">
                <a:solidFill>
                  <a:srgbClr val="473D34"/>
                </a:solidFill>
                <a:latin typeface="Red Hat Display Bold"/>
                <a:ea typeface="Red Hat Display Bold"/>
                <a:cs typeface="Red Hat Display Bold"/>
                <a:sym typeface="Red Hat Display Bold"/>
              </a:rPr>
              <a:t>S2P Robotic  </a:t>
            </a:r>
          </a:p>
        </p:txBody>
      </p:sp>
      <p:sp>
        <p:nvSpPr>
          <p:cNvPr id="3" name="AutoShape 3"/>
          <p:cNvSpPr/>
          <p:nvPr/>
        </p:nvSpPr>
        <p:spPr>
          <a:xfrm>
            <a:off x="1451302" y="8833355"/>
            <a:ext cx="15389722" cy="0"/>
          </a:xfrm>
          <a:prstGeom prst="line">
            <a:avLst/>
          </a:prstGeom>
          <a:ln w="19050" cap="flat">
            <a:solidFill>
              <a:srgbClr val="F5F4F5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6" name="Freeform 6"/>
          <p:cNvSpPr/>
          <p:nvPr/>
        </p:nvSpPr>
        <p:spPr>
          <a:xfrm>
            <a:off x="14272897" y="3757006"/>
            <a:ext cx="633432" cy="632640"/>
          </a:xfrm>
          <a:custGeom>
            <a:avLst/>
            <a:gdLst/>
            <a:ahLst/>
            <a:cxnLst/>
            <a:rect l="l" t="t" r="r" b="b"/>
            <a:pathLst>
              <a:path w="633432" h="632640">
                <a:moveTo>
                  <a:pt x="0" y="0"/>
                </a:moveTo>
                <a:lnTo>
                  <a:pt x="633432" y="0"/>
                </a:lnTo>
                <a:lnTo>
                  <a:pt x="633432" y="632640"/>
                </a:lnTo>
                <a:lnTo>
                  <a:pt x="0" y="63264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1451302" y="7057729"/>
            <a:ext cx="1083584" cy="457814"/>
          </a:xfrm>
          <a:custGeom>
            <a:avLst/>
            <a:gdLst/>
            <a:ahLst/>
            <a:cxnLst/>
            <a:rect l="l" t="t" r="r" b="b"/>
            <a:pathLst>
              <a:path w="1083584" h="457814">
                <a:moveTo>
                  <a:pt x="0" y="0"/>
                </a:moveTo>
                <a:lnTo>
                  <a:pt x="1083584" y="0"/>
                </a:lnTo>
                <a:lnTo>
                  <a:pt x="1083584" y="457814"/>
                </a:lnTo>
                <a:lnTo>
                  <a:pt x="0" y="45781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17083619" y="263454"/>
            <a:ext cx="1046811" cy="1029217"/>
          </a:xfrm>
          <a:custGeom>
            <a:avLst/>
            <a:gdLst/>
            <a:ahLst/>
            <a:cxnLst/>
            <a:rect l="l" t="t" r="r" b="b"/>
            <a:pathLst>
              <a:path w="1046811" h="1029217">
                <a:moveTo>
                  <a:pt x="0" y="0"/>
                </a:moveTo>
                <a:lnTo>
                  <a:pt x="1046811" y="0"/>
                </a:lnTo>
                <a:lnTo>
                  <a:pt x="1046811" y="1029218"/>
                </a:lnTo>
                <a:lnTo>
                  <a:pt x="0" y="1029218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137929" y="263454"/>
            <a:ext cx="3443507" cy="1014605"/>
          </a:xfrm>
          <a:custGeom>
            <a:avLst/>
            <a:gdLst/>
            <a:ahLst/>
            <a:cxnLst/>
            <a:rect l="l" t="t" r="r" b="b"/>
            <a:pathLst>
              <a:path w="3443507" h="1014605">
                <a:moveTo>
                  <a:pt x="0" y="0"/>
                </a:moveTo>
                <a:lnTo>
                  <a:pt x="3443507" y="0"/>
                </a:lnTo>
                <a:lnTo>
                  <a:pt x="3443507" y="1014605"/>
                </a:lnTo>
                <a:lnTo>
                  <a:pt x="0" y="1014605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16014709" y="263454"/>
            <a:ext cx="1029217" cy="1029217"/>
          </a:xfrm>
          <a:custGeom>
            <a:avLst/>
            <a:gdLst/>
            <a:ahLst/>
            <a:cxnLst/>
            <a:rect l="l" t="t" r="r" b="b"/>
            <a:pathLst>
              <a:path w="1029217" h="1029217">
                <a:moveTo>
                  <a:pt x="0" y="0"/>
                </a:moveTo>
                <a:lnTo>
                  <a:pt x="1029217" y="0"/>
                </a:lnTo>
                <a:lnTo>
                  <a:pt x="1029217" y="1029218"/>
                </a:lnTo>
                <a:lnTo>
                  <a:pt x="0" y="1029218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</p:sp>
      <p:sp>
        <p:nvSpPr>
          <p:cNvPr id="11" name="TextBox 11"/>
          <p:cNvSpPr txBox="1"/>
          <p:nvPr/>
        </p:nvSpPr>
        <p:spPr>
          <a:xfrm>
            <a:off x="3221764" y="3147972"/>
            <a:ext cx="11844472" cy="29121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3702"/>
              </a:lnSpc>
            </a:pPr>
            <a:r>
              <a:rPr lang="en-US" sz="16930">
                <a:solidFill>
                  <a:srgbClr val="473D34"/>
                </a:solidFill>
                <a:latin typeface="RQND Pro"/>
                <a:ea typeface="RQND Pro"/>
                <a:cs typeface="RQND Pro"/>
                <a:sym typeface="RQND Pro"/>
              </a:rPr>
              <a:t>INNOHACK 2.0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6404115" y="6002960"/>
            <a:ext cx="5479770" cy="4813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919"/>
              </a:lnSpc>
            </a:pPr>
            <a:r>
              <a:rPr lang="en-US" sz="2799" b="1" u="sng">
                <a:solidFill>
                  <a:srgbClr val="473D34"/>
                </a:solidFill>
                <a:latin typeface="Red Hat Display Bold"/>
                <a:ea typeface="Red Hat Display Bold"/>
                <a:cs typeface="Red Hat Display Bold"/>
                <a:sym typeface="Red Hat Display Bold"/>
              </a:rPr>
              <a:t>Presented By Bot Buddies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721041" y="1463089"/>
            <a:ext cx="2860395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359"/>
              </a:lnSpc>
            </a:pPr>
            <a:r>
              <a:rPr lang="en-US" sz="2400" b="1">
                <a:solidFill>
                  <a:srgbClr val="473D34"/>
                </a:solidFill>
                <a:latin typeface="Red Hat Display Bold"/>
                <a:ea typeface="Red Hat Display Bold"/>
                <a:cs typeface="Red Hat Display Bold"/>
                <a:sym typeface="Red Hat Display Bold"/>
              </a:rPr>
              <a:t>Nextech Mind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/>
          <p:nvPr/>
        </p:nvSpPr>
        <p:spPr>
          <a:xfrm>
            <a:off x="17366392" y="2390005"/>
            <a:ext cx="473417" cy="743955"/>
          </a:xfrm>
          <a:custGeom>
            <a:avLst/>
            <a:gdLst/>
            <a:ahLst/>
            <a:cxnLst/>
            <a:rect l="l" t="t" r="r" b="b"/>
            <a:pathLst>
              <a:path w="473417" h="743955">
                <a:moveTo>
                  <a:pt x="0" y="0"/>
                </a:moveTo>
                <a:lnTo>
                  <a:pt x="473418" y="0"/>
                </a:lnTo>
                <a:lnTo>
                  <a:pt x="473418" y="743955"/>
                </a:lnTo>
                <a:lnTo>
                  <a:pt x="0" y="74395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b="-222203"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0" y="14095"/>
            <a:ext cx="3113226" cy="917290"/>
          </a:xfrm>
          <a:custGeom>
            <a:avLst/>
            <a:gdLst/>
            <a:ahLst/>
            <a:cxnLst/>
            <a:rect l="l" t="t" r="r" b="b"/>
            <a:pathLst>
              <a:path w="3113226" h="917290">
                <a:moveTo>
                  <a:pt x="0" y="0"/>
                </a:moveTo>
                <a:lnTo>
                  <a:pt x="3113226" y="0"/>
                </a:lnTo>
                <a:lnTo>
                  <a:pt x="3113226" y="917290"/>
                </a:lnTo>
                <a:lnTo>
                  <a:pt x="0" y="91729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16288650" y="0"/>
            <a:ext cx="1941300" cy="939339"/>
          </a:xfrm>
          <a:custGeom>
            <a:avLst/>
            <a:gdLst/>
            <a:ahLst/>
            <a:cxnLst/>
            <a:rect l="l" t="t" r="r" b="b"/>
            <a:pathLst>
              <a:path w="1941300" h="939339">
                <a:moveTo>
                  <a:pt x="0" y="0"/>
                </a:moveTo>
                <a:lnTo>
                  <a:pt x="1941300" y="0"/>
                </a:lnTo>
                <a:lnTo>
                  <a:pt x="1941300" y="939339"/>
                </a:lnTo>
                <a:lnTo>
                  <a:pt x="0" y="93933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4933485" y="-426753"/>
            <a:ext cx="9051310" cy="22162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020"/>
              </a:lnSpc>
            </a:pPr>
            <a:r>
              <a:rPr lang="en-US" sz="12871">
                <a:solidFill>
                  <a:srgbClr val="473D34"/>
                </a:solidFill>
                <a:latin typeface="RQND Pro"/>
                <a:ea typeface="RQND Pro"/>
                <a:cs typeface="RQND Pro"/>
                <a:sym typeface="RQND Pro"/>
              </a:rPr>
              <a:t>innohack 2.0  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447800" y="3416651"/>
            <a:ext cx="2965034" cy="6313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179"/>
              </a:lnSpc>
            </a:pPr>
            <a:r>
              <a:rPr lang="en-US" sz="3699" b="1" dirty="0">
                <a:solidFill>
                  <a:srgbClr val="473D34"/>
                </a:solidFill>
                <a:latin typeface="Red Hat Display Bold"/>
                <a:ea typeface="Red Hat Display Bold"/>
                <a:cs typeface="Red Hat Display Bold"/>
                <a:sym typeface="Red Hat Display Bold"/>
              </a:rPr>
              <a:t>Team Name :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2940109" y="5545319"/>
            <a:ext cx="3471639" cy="6299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179"/>
              </a:lnSpc>
            </a:pPr>
            <a:r>
              <a:rPr lang="en-US" sz="3699" b="1">
                <a:solidFill>
                  <a:srgbClr val="473D34"/>
                </a:solidFill>
                <a:latin typeface="Red Hat Display Bold"/>
                <a:ea typeface="Red Hat Display Bold"/>
                <a:cs typeface="Red Hat Display Bold"/>
                <a:sym typeface="Red Hat Display Bold"/>
              </a:rPr>
              <a:t>Team member :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933485" y="7673986"/>
            <a:ext cx="2938346" cy="6299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179"/>
              </a:lnSpc>
            </a:pPr>
            <a:r>
              <a:rPr lang="en-US" sz="3699" b="1">
                <a:solidFill>
                  <a:srgbClr val="473D34"/>
                </a:solidFill>
                <a:latin typeface="Red Hat Display Bold"/>
                <a:ea typeface="Red Hat Display Bold"/>
                <a:cs typeface="Red Hat Display Bold"/>
                <a:sym typeface="Red Hat Display Bold"/>
              </a:rPr>
              <a:t>Institution 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/>
          <p:nvPr/>
        </p:nvSpPr>
        <p:spPr>
          <a:xfrm>
            <a:off x="17366392" y="120152"/>
            <a:ext cx="600617" cy="602122"/>
          </a:xfrm>
          <a:custGeom>
            <a:avLst/>
            <a:gdLst/>
            <a:ahLst/>
            <a:cxnLst/>
            <a:rect l="l" t="t" r="r" b="b"/>
            <a:pathLst>
              <a:path w="600617" h="602122">
                <a:moveTo>
                  <a:pt x="0" y="0"/>
                </a:moveTo>
                <a:lnTo>
                  <a:pt x="600617" y="0"/>
                </a:lnTo>
                <a:lnTo>
                  <a:pt x="600617" y="602123"/>
                </a:lnTo>
                <a:lnTo>
                  <a:pt x="0" y="60212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7193283" y="9258300"/>
            <a:ext cx="473417" cy="743955"/>
          </a:xfrm>
          <a:custGeom>
            <a:avLst/>
            <a:gdLst/>
            <a:ahLst/>
            <a:cxnLst/>
            <a:rect l="l" t="t" r="r" b="b"/>
            <a:pathLst>
              <a:path w="473417" h="743955">
                <a:moveTo>
                  <a:pt x="0" y="0"/>
                </a:moveTo>
                <a:lnTo>
                  <a:pt x="473418" y="0"/>
                </a:lnTo>
                <a:lnTo>
                  <a:pt x="473418" y="743955"/>
                </a:lnTo>
                <a:lnTo>
                  <a:pt x="0" y="74395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b="-222203"/>
            </a:stretch>
          </a:blipFill>
        </p:spPr>
      </p:sp>
      <p:sp>
        <p:nvSpPr>
          <p:cNvPr id="6" name="AutoShape 6"/>
          <p:cNvSpPr/>
          <p:nvPr/>
        </p:nvSpPr>
        <p:spPr>
          <a:xfrm flipH="1">
            <a:off x="9144000" y="0"/>
            <a:ext cx="0" cy="1028700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7" name="Freeform 7"/>
          <p:cNvSpPr/>
          <p:nvPr/>
        </p:nvSpPr>
        <p:spPr>
          <a:xfrm>
            <a:off x="16346700" y="-48456"/>
            <a:ext cx="1941300" cy="939339"/>
          </a:xfrm>
          <a:custGeom>
            <a:avLst/>
            <a:gdLst/>
            <a:ahLst/>
            <a:cxnLst/>
            <a:rect l="l" t="t" r="r" b="b"/>
            <a:pathLst>
              <a:path w="1941300" h="939339">
                <a:moveTo>
                  <a:pt x="0" y="0"/>
                </a:moveTo>
                <a:lnTo>
                  <a:pt x="1941300" y="0"/>
                </a:lnTo>
                <a:lnTo>
                  <a:pt x="1941300" y="939339"/>
                </a:lnTo>
                <a:lnTo>
                  <a:pt x="0" y="939339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0" y="-37431"/>
            <a:ext cx="2747345" cy="809485"/>
          </a:xfrm>
          <a:custGeom>
            <a:avLst/>
            <a:gdLst/>
            <a:ahLst/>
            <a:cxnLst/>
            <a:rect l="l" t="t" r="r" b="b"/>
            <a:pathLst>
              <a:path w="2747345" h="809485">
                <a:moveTo>
                  <a:pt x="0" y="0"/>
                </a:moveTo>
                <a:lnTo>
                  <a:pt x="2747345" y="0"/>
                </a:lnTo>
                <a:lnTo>
                  <a:pt x="2747345" y="809485"/>
                </a:lnTo>
                <a:lnTo>
                  <a:pt x="0" y="809485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</p:sp>
      <p:sp>
        <p:nvSpPr>
          <p:cNvPr id="9" name="TextBox 9"/>
          <p:cNvSpPr txBox="1"/>
          <p:nvPr/>
        </p:nvSpPr>
        <p:spPr>
          <a:xfrm>
            <a:off x="10172961" y="979820"/>
            <a:ext cx="6173740" cy="5704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83"/>
              </a:lnSpc>
            </a:pPr>
            <a:r>
              <a:rPr lang="en-US" sz="3416" b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PROPOSED SOLUTION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373672" y="971550"/>
            <a:ext cx="6741368" cy="58605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52"/>
              </a:lnSpc>
            </a:pPr>
            <a:r>
              <a:rPr lang="en-US" sz="3466" b="1" dirty="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WHY THIS PROBLEM MATTERS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/>
          <p:nvPr/>
        </p:nvSpPr>
        <p:spPr>
          <a:xfrm>
            <a:off x="17366392" y="2390005"/>
            <a:ext cx="473417" cy="743955"/>
          </a:xfrm>
          <a:custGeom>
            <a:avLst/>
            <a:gdLst/>
            <a:ahLst/>
            <a:cxnLst/>
            <a:rect l="l" t="t" r="r" b="b"/>
            <a:pathLst>
              <a:path w="473417" h="743955">
                <a:moveTo>
                  <a:pt x="0" y="0"/>
                </a:moveTo>
                <a:lnTo>
                  <a:pt x="473418" y="0"/>
                </a:lnTo>
                <a:lnTo>
                  <a:pt x="473418" y="743955"/>
                </a:lnTo>
                <a:lnTo>
                  <a:pt x="0" y="74395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b="-222203"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6346700" y="0"/>
            <a:ext cx="1941300" cy="939339"/>
          </a:xfrm>
          <a:custGeom>
            <a:avLst/>
            <a:gdLst/>
            <a:ahLst/>
            <a:cxnLst/>
            <a:rect l="l" t="t" r="r" b="b"/>
            <a:pathLst>
              <a:path w="1941300" h="939339">
                <a:moveTo>
                  <a:pt x="0" y="0"/>
                </a:moveTo>
                <a:lnTo>
                  <a:pt x="1941300" y="0"/>
                </a:lnTo>
                <a:lnTo>
                  <a:pt x="1941300" y="939339"/>
                </a:lnTo>
                <a:lnTo>
                  <a:pt x="0" y="9393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0" y="0"/>
            <a:ext cx="3113226" cy="917290"/>
          </a:xfrm>
          <a:custGeom>
            <a:avLst/>
            <a:gdLst/>
            <a:ahLst/>
            <a:cxnLst/>
            <a:rect l="l" t="t" r="r" b="b"/>
            <a:pathLst>
              <a:path w="3113226" h="917290">
                <a:moveTo>
                  <a:pt x="0" y="0"/>
                </a:moveTo>
                <a:lnTo>
                  <a:pt x="3113226" y="0"/>
                </a:lnTo>
                <a:lnTo>
                  <a:pt x="3113226" y="917290"/>
                </a:lnTo>
                <a:lnTo>
                  <a:pt x="0" y="917290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5045684" y="537527"/>
            <a:ext cx="8196633" cy="8870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TECH STACK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/>
          <p:nvPr/>
        </p:nvSpPr>
        <p:spPr>
          <a:xfrm>
            <a:off x="17366392" y="2390005"/>
            <a:ext cx="473417" cy="743955"/>
          </a:xfrm>
          <a:custGeom>
            <a:avLst/>
            <a:gdLst/>
            <a:ahLst/>
            <a:cxnLst/>
            <a:rect l="l" t="t" r="r" b="b"/>
            <a:pathLst>
              <a:path w="473417" h="743955">
                <a:moveTo>
                  <a:pt x="0" y="0"/>
                </a:moveTo>
                <a:lnTo>
                  <a:pt x="473418" y="0"/>
                </a:lnTo>
                <a:lnTo>
                  <a:pt x="473418" y="743955"/>
                </a:lnTo>
                <a:lnTo>
                  <a:pt x="0" y="74395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b="-222203"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6346700" y="-11024"/>
            <a:ext cx="1941300" cy="939339"/>
          </a:xfrm>
          <a:custGeom>
            <a:avLst/>
            <a:gdLst/>
            <a:ahLst/>
            <a:cxnLst/>
            <a:rect l="l" t="t" r="r" b="b"/>
            <a:pathLst>
              <a:path w="1941300" h="939339">
                <a:moveTo>
                  <a:pt x="0" y="0"/>
                </a:moveTo>
                <a:lnTo>
                  <a:pt x="1941300" y="0"/>
                </a:lnTo>
                <a:lnTo>
                  <a:pt x="1941300" y="939338"/>
                </a:lnTo>
                <a:lnTo>
                  <a:pt x="0" y="93933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0" y="0"/>
            <a:ext cx="3113226" cy="917290"/>
          </a:xfrm>
          <a:custGeom>
            <a:avLst/>
            <a:gdLst/>
            <a:ahLst/>
            <a:cxnLst/>
            <a:rect l="l" t="t" r="r" b="b"/>
            <a:pathLst>
              <a:path w="3113226" h="917290">
                <a:moveTo>
                  <a:pt x="0" y="0"/>
                </a:moveTo>
                <a:lnTo>
                  <a:pt x="3113226" y="0"/>
                </a:lnTo>
                <a:lnTo>
                  <a:pt x="3113226" y="917290"/>
                </a:lnTo>
                <a:lnTo>
                  <a:pt x="0" y="917290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4460423" y="537527"/>
            <a:ext cx="9788977" cy="8870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1" dirty="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PROTOTYPE / SCREENSHOTS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/>
          <p:nvPr/>
        </p:nvSpPr>
        <p:spPr>
          <a:xfrm>
            <a:off x="17366392" y="2390005"/>
            <a:ext cx="473417" cy="743955"/>
          </a:xfrm>
          <a:custGeom>
            <a:avLst/>
            <a:gdLst/>
            <a:ahLst/>
            <a:cxnLst/>
            <a:rect l="l" t="t" r="r" b="b"/>
            <a:pathLst>
              <a:path w="473417" h="743955">
                <a:moveTo>
                  <a:pt x="0" y="0"/>
                </a:moveTo>
                <a:lnTo>
                  <a:pt x="473418" y="0"/>
                </a:lnTo>
                <a:lnTo>
                  <a:pt x="473418" y="743955"/>
                </a:lnTo>
                <a:lnTo>
                  <a:pt x="0" y="74395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b="-222203"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0" y="0"/>
            <a:ext cx="3113226" cy="917290"/>
          </a:xfrm>
          <a:custGeom>
            <a:avLst/>
            <a:gdLst/>
            <a:ahLst/>
            <a:cxnLst/>
            <a:rect l="l" t="t" r="r" b="b"/>
            <a:pathLst>
              <a:path w="3113226" h="917290">
                <a:moveTo>
                  <a:pt x="0" y="0"/>
                </a:moveTo>
                <a:lnTo>
                  <a:pt x="3113226" y="0"/>
                </a:lnTo>
                <a:lnTo>
                  <a:pt x="3113226" y="917290"/>
                </a:lnTo>
                <a:lnTo>
                  <a:pt x="0" y="91729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16395742" y="0"/>
            <a:ext cx="1941300" cy="939339"/>
          </a:xfrm>
          <a:custGeom>
            <a:avLst/>
            <a:gdLst/>
            <a:ahLst/>
            <a:cxnLst/>
            <a:rect l="l" t="t" r="r" b="b"/>
            <a:pathLst>
              <a:path w="1941300" h="939339">
                <a:moveTo>
                  <a:pt x="0" y="0"/>
                </a:moveTo>
                <a:lnTo>
                  <a:pt x="1941300" y="0"/>
                </a:lnTo>
                <a:lnTo>
                  <a:pt x="1941300" y="939339"/>
                </a:lnTo>
                <a:lnTo>
                  <a:pt x="0" y="93933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5045684" y="537527"/>
            <a:ext cx="8196633" cy="8870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INNOVATION &amp; IMPACT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/>
          <p:nvPr/>
        </p:nvSpPr>
        <p:spPr>
          <a:xfrm>
            <a:off x="17366392" y="2390005"/>
            <a:ext cx="473417" cy="743955"/>
          </a:xfrm>
          <a:custGeom>
            <a:avLst/>
            <a:gdLst/>
            <a:ahLst/>
            <a:cxnLst/>
            <a:rect l="l" t="t" r="r" b="b"/>
            <a:pathLst>
              <a:path w="473417" h="743955">
                <a:moveTo>
                  <a:pt x="0" y="0"/>
                </a:moveTo>
                <a:lnTo>
                  <a:pt x="473418" y="0"/>
                </a:lnTo>
                <a:lnTo>
                  <a:pt x="473418" y="743955"/>
                </a:lnTo>
                <a:lnTo>
                  <a:pt x="0" y="74395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b="-222203"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0" y="-34662"/>
            <a:ext cx="3113226" cy="917290"/>
          </a:xfrm>
          <a:custGeom>
            <a:avLst/>
            <a:gdLst/>
            <a:ahLst/>
            <a:cxnLst/>
            <a:rect l="l" t="t" r="r" b="b"/>
            <a:pathLst>
              <a:path w="3113226" h="917290">
                <a:moveTo>
                  <a:pt x="0" y="0"/>
                </a:moveTo>
                <a:lnTo>
                  <a:pt x="3113226" y="0"/>
                </a:lnTo>
                <a:lnTo>
                  <a:pt x="3113226" y="917289"/>
                </a:lnTo>
                <a:lnTo>
                  <a:pt x="0" y="91728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16288650" y="0"/>
            <a:ext cx="1941300" cy="939339"/>
          </a:xfrm>
          <a:custGeom>
            <a:avLst/>
            <a:gdLst/>
            <a:ahLst/>
            <a:cxnLst/>
            <a:rect l="l" t="t" r="r" b="b"/>
            <a:pathLst>
              <a:path w="1941300" h="939339">
                <a:moveTo>
                  <a:pt x="0" y="0"/>
                </a:moveTo>
                <a:lnTo>
                  <a:pt x="1941300" y="0"/>
                </a:lnTo>
                <a:lnTo>
                  <a:pt x="1941300" y="939339"/>
                </a:lnTo>
                <a:lnTo>
                  <a:pt x="0" y="93933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5045684" y="328733"/>
            <a:ext cx="8196633" cy="8870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TEAM &amp; ROLES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03705" y="1742940"/>
            <a:ext cx="7286744" cy="6470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Clarendon"/>
                <a:ea typeface="Clarendon"/>
                <a:cs typeface="Clarendon"/>
                <a:sym typeface="Clarendon"/>
              </a:rPr>
              <a:t>Individual Roles/ Responsibilities: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43</Words>
  <Application>Microsoft Office PowerPoint</Application>
  <PresentationFormat>Custom</PresentationFormat>
  <Paragraphs>16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Canva Sans Bold</vt:lpstr>
      <vt:lpstr>Calibri</vt:lpstr>
      <vt:lpstr>Clarendon</vt:lpstr>
      <vt:lpstr>Red Hat Display Bold</vt:lpstr>
      <vt:lpstr>Arial</vt:lpstr>
      <vt:lpstr>RQND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 Gray Minimalist and Professional Thesis Defense Presentation </dc:title>
  <cp:lastModifiedBy>DIVYA CHAVAN</cp:lastModifiedBy>
  <cp:revision>2</cp:revision>
  <dcterms:created xsi:type="dcterms:W3CDTF">2006-08-16T00:00:00Z</dcterms:created>
  <dcterms:modified xsi:type="dcterms:W3CDTF">2025-07-12T05:12:35Z</dcterms:modified>
  <dc:identifier>DAGsrL6fO1c</dc:identifier>
</cp:coreProperties>
</file>